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68" r:id="rId4"/>
    <p:sldId id="258" r:id="rId5"/>
    <p:sldId id="290" r:id="rId6"/>
    <p:sldId id="260" r:id="rId7"/>
    <p:sldId id="291" r:id="rId8"/>
    <p:sldId id="269" r:id="rId9"/>
    <p:sldId id="261" r:id="rId10"/>
    <p:sldId id="272" r:id="rId11"/>
    <p:sldId id="276" r:id="rId12"/>
    <p:sldId id="286" r:id="rId13"/>
    <p:sldId id="263" r:id="rId14"/>
    <p:sldId id="281" r:id="rId15"/>
    <p:sldId id="292" r:id="rId16"/>
    <p:sldId id="293" r:id="rId17"/>
    <p:sldId id="294" r:id="rId18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02" autoAdjust="0"/>
    <p:restoredTop sz="94660"/>
  </p:normalViewPr>
  <p:slideViewPr>
    <p:cSldViewPr showGuides="1">
      <p:cViewPr varScale="1">
        <p:scale>
          <a:sx n="86" d="100"/>
          <a:sy n="86" d="100"/>
        </p:scale>
        <p:origin x="190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25380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55574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95162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17072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15942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1055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19325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327194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0745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90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0020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546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4293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9412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11613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30232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9337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AA58F-AEAA-454B-83F9-648231DB1168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0539C-8ACC-4B75-AB71-2D7DAE981E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984339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localhost:8082/Worhou/index.php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Pruebas.docx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Manual%20De%20Usuario.docx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Manual%20tecnico.docx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Manual%20de%20instalacion.docx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Requerimientos.docx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Presupuesto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UE.docx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smtClean="0"/>
              <a:t>WorHou</a:t>
            </a:r>
            <a:endParaRPr lang="es-CO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921934" y="3573016"/>
            <a:ext cx="5308866" cy="1584176"/>
          </a:xfrm>
        </p:spPr>
        <p:txBody>
          <a:bodyPr>
            <a:noAutofit/>
          </a:bodyPr>
          <a:lstStyle/>
          <a:p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Integrantes: Daladier Uribe </a:t>
            </a:r>
            <a:r>
              <a:rPr lang="es-CO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Marín</a:t>
            </a:r>
            <a:endParaRPr lang="es-CO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CO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Duan</a:t>
            </a:r>
            <a:r>
              <a:rPr lang="es-CO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Alexander López Rodríguez </a:t>
            </a:r>
            <a:endParaRPr lang="es-CO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Bogotá D.C.</a:t>
            </a:r>
            <a:endParaRPr lang="es-CO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8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Diagrama de distribución 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348880"/>
            <a:ext cx="6767736" cy="395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0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DIAGRAMA DE CLASES 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057401"/>
            <a:ext cx="7164288" cy="341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1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APLICATIVO</a:t>
            </a:r>
            <a:endParaRPr lang="es-CO" dirty="0"/>
          </a:p>
        </p:txBody>
      </p:sp>
      <p:pic>
        <p:nvPicPr>
          <p:cNvPr id="14" name="Imagen 1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2057400"/>
            <a:ext cx="7591340" cy="427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012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pruebas</a:t>
            </a:r>
            <a:endParaRPr lang="es-CO" dirty="0"/>
          </a:p>
        </p:txBody>
      </p:sp>
      <p:pic>
        <p:nvPicPr>
          <p:cNvPr id="5" name="Imagen 4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/>
          <a:srcRect l="30512" t="22392" r="29004" b="16832"/>
          <a:stretch/>
        </p:blipFill>
        <p:spPr>
          <a:xfrm>
            <a:off x="2171700" y="2057401"/>
            <a:ext cx="4604722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856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Manual usuario</a:t>
            </a:r>
            <a:endParaRPr lang="es-CO" dirty="0"/>
          </a:p>
        </p:txBody>
      </p:sp>
      <p:pic>
        <p:nvPicPr>
          <p:cNvPr id="5" name="Imagen 4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/>
          <a:srcRect l="23774" t="18178" r="24874" b="7434"/>
          <a:stretch/>
        </p:blipFill>
        <p:spPr>
          <a:xfrm>
            <a:off x="2171700" y="2051227"/>
            <a:ext cx="4864770" cy="396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997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Manual Técnico</a:t>
            </a:r>
            <a:endParaRPr lang="es-CO" dirty="0"/>
          </a:p>
        </p:txBody>
      </p:sp>
      <p:pic>
        <p:nvPicPr>
          <p:cNvPr id="3" name="Imagen 2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/>
          <a:srcRect l="24112" t="17632" r="25473" b="7435"/>
          <a:stretch/>
        </p:blipFill>
        <p:spPr>
          <a:xfrm>
            <a:off x="2171700" y="2057401"/>
            <a:ext cx="4392488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759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Manual de instalación </a:t>
            </a:r>
            <a:endParaRPr lang="es-CO" dirty="0"/>
          </a:p>
        </p:txBody>
      </p:sp>
      <p:pic>
        <p:nvPicPr>
          <p:cNvPr id="4" name="Imagen 3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/>
          <a:srcRect l="25116" t="17701" r="25714" b="7836"/>
          <a:stretch/>
        </p:blipFill>
        <p:spPr>
          <a:xfrm>
            <a:off x="2171700" y="2057401"/>
            <a:ext cx="4649211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779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3568" y="2708920"/>
            <a:ext cx="7848872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s-CO" sz="4900" dirty="0" smtClean="0"/>
              <a:t>GRACIAS POR SU ATENCION</a:t>
            </a:r>
            <a:r>
              <a:rPr lang="es-CO" dirty="0" smtClean="0"/>
              <a:t>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40715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>
                <a:solidFill>
                  <a:schemeClr val="tx1"/>
                </a:solidFill>
              </a:rPr>
              <a:t>Objetivo general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AR" dirty="0"/>
              <a:t>Crear una aplicación web con el fin de que funcione como plataforma de trabajos para estudiantes.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33559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>
                <a:solidFill>
                  <a:schemeClr val="tx1"/>
                </a:solidFill>
              </a:rPr>
              <a:t>Objetivos </a:t>
            </a:r>
            <a:r>
              <a:rPr lang="es-CO" dirty="0" err="1" smtClean="0">
                <a:solidFill>
                  <a:schemeClr val="tx1"/>
                </a:solidFill>
              </a:rPr>
              <a:t>especificos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s-AR" dirty="0"/>
              <a:t>Ofrecerá la opción de subir archivos en formato PDF.</a:t>
            </a:r>
            <a:endParaRPr lang="es-ES" dirty="0"/>
          </a:p>
          <a:p>
            <a:pPr lvl="0"/>
            <a:r>
              <a:rPr lang="es-AR" dirty="0"/>
              <a:t>Ver las características del trabajo (Nombre, Descripción, Fecha de publicación y Quien lo público).</a:t>
            </a:r>
            <a:endParaRPr lang="es-ES" dirty="0"/>
          </a:p>
          <a:p>
            <a:pPr lvl="0"/>
            <a:r>
              <a:rPr lang="es-AR" dirty="0"/>
              <a:t>Descarga de archivos en formato PDF.</a:t>
            </a:r>
            <a:endParaRPr lang="es-ES" dirty="0"/>
          </a:p>
          <a:p>
            <a:pPr lvl="0"/>
            <a:r>
              <a:rPr lang="es-AR" dirty="0"/>
              <a:t>Manejo de datos de forma segura.</a:t>
            </a:r>
            <a:endParaRPr lang="es-ES" dirty="0"/>
          </a:p>
          <a:p>
            <a:pPr lvl="0"/>
            <a:r>
              <a:rPr lang="es-AR" dirty="0"/>
              <a:t>Podrá acceder a la función de ayuda.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9548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 smtClean="0">
                <a:solidFill>
                  <a:schemeClr val="tx1"/>
                </a:solidFill>
              </a:rPr>
              <a:t>Requerimientos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5" name="Imagen 4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/>
          <a:srcRect l="27793" t="25641" r="28266" b="20601"/>
          <a:stretch/>
        </p:blipFill>
        <p:spPr>
          <a:xfrm>
            <a:off x="2171700" y="2453470"/>
            <a:ext cx="5112568" cy="351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43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 smtClean="0">
                <a:solidFill>
                  <a:schemeClr val="tx1"/>
                </a:solidFill>
              </a:rPr>
              <a:t>presupuesto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3" name="Imagen 2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/>
          <a:srcRect l="28176" t="21704" r="31142" b="18898"/>
          <a:stretch/>
        </p:blipFill>
        <p:spPr>
          <a:xfrm>
            <a:off x="2843808" y="2057401"/>
            <a:ext cx="3744416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3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Caso de uso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1916832"/>
            <a:ext cx="4565213" cy="468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41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Caso de uso extendido</a:t>
            </a:r>
            <a:endParaRPr lang="es-CO" dirty="0"/>
          </a:p>
        </p:txBody>
      </p:sp>
      <p:pic>
        <p:nvPicPr>
          <p:cNvPr id="3" name="Imagen 2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/>
          <a:srcRect l="30576" t="32615" r="31968" b="15746"/>
          <a:stretch/>
        </p:blipFill>
        <p:spPr>
          <a:xfrm>
            <a:off x="2483768" y="2420888"/>
            <a:ext cx="4642621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93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Modelo relacional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2057401"/>
            <a:ext cx="6588224" cy="370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296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Diccionario de datos 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28376" t="19288" r="34068" b="15430"/>
          <a:stretch/>
        </p:blipFill>
        <p:spPr>
          <a:xfrm>
            <a:off x="2699792" y="2057401"/>
            <a:ext cx="4176464" cy="408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7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tela de condensación">
  <a:themeElements>
    <a:clrScheme name="Estela de condensació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Estela de condensació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tela de condensació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TotalTime>384</TotalTime>
  <Words>111</Words>
  <Application>Microsoft Office PowerPoint</Application>
  <PresentationFormat>Presentación en pantalla (4:3)</PresentationFormat>
  <Paragraphs>27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0" baseType="lpstr">
      <vt:lpstr>Arial</vt:lpstr>
      <vt:lpstr>Century Gothic</vt:lpstr>
      <vt:lpstr>Estela de condensación</vt:lpstr>
      <vt:lpstr>WorHou</vt:lpstr>
      <vt:lpstr>Objetivo general</vt:lpstr>
      <vt:lpstr>Objetivos especificos</vt:lpstr>
      <vt:lpstr>Requerimientos</vt:lpstr>
      <vt:lpstr>presupuesto</vt:lpstr>
      <vt:lpstr>Caso de uso</vt:lpstr>
      <vt:lpstr>Caso de uso extendido</vt:lpstr>
      <vt:lpstr>Modelo relacional</vt:lpstr>
      <vt:lpstr>Diccionario de datos </vt:lpstr>
      <vt:lpstr>Diagrama de distribución </vt:lpstr>
      <vt:lpstr>DIAGRAMA DE CLASES </vt:lpstr>
      <vt:lpstr>APLICATIVO</vt:lpstr>
      <vt:lpstr>pruebas</vt:lpstr>
      <vt:lpstr>Manual usuario</vt:lpstr>
      <vt:lpstr>Manual Técnico</vt:lpstr>
      <vt:lpstr>Manual de instalación </vt:lpstr>
      <vt:lpstr>GRACIAS POR SU ATENCION.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ESTUDIANTE</dc:creator>
  <cp:lastModifiedBy>Aprendíz</cp:lastModifiedBy>
  <cp:revision>53</cp:revision>
  <dcterms:created xsi:type="dcterms:W3CDTF">2018-10-17T18:58:54Z</dcterms:created>
  <dcterms:modified xsi:type="dcterms:W3CDTF">2019-09-19T14:05:37Z</dcterms:modified>
</cp:coreProperties>
</file>

<file path=docProps/thumbnail.jpeg>
</file>